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5" r:id="rId4"/>
    <p:sldId id="259" r:id="rId5"/>
    <p:sldId id="289" r:id="rId6"/>
    <p:sldId id="287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83" r:id="rId15"/>
    <p:sldId id="268" r:id="rId16"/>
    <p:sldId id="269" r:id="rId17"/>
    <p:sldId id="271" r:id="rId18"/>
    <p:sldId id="272" r:id="rId19"/>
    <p:sldId id="273" r:id="rId20"/>
    <p:sldId id="274" r:id="rId21"/>
    <p:sldId id="276" r:id="rId22"/>
    <p:sldId id="284" r:id="rId23"/>
    <p:sldId id="277" r:id="rId24"/>
    <p:sldId id="291" r:id="rId25"/>
    <p:sldId id="290" r:id="rId26"/>
    <p:sldId id="278" r:id="rId27"/>
    <p:sldId id="280" r:id="rId28"/>
    <p:sldId id="282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3BE8-D9A2-45E5-BCB5-61077E2A4C9B}" type="datetimeFigureOut">
              <a:rPr lang="nl-NL" smtClean="0"/>
              <a:t>4-10-2015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89" y="791408"/>
            <a:ext cx="760283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868144" y="6150114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oktober 2015</a:t>
            </a:r>
          </a:p>
          <a:p>
            <a:pPr algn="r"/>
            <a:r>
              <a:rPr lang="nl-NL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Garderen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157742" y="1556792"/>
            <a:ext cx="4355496" cy="12113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nl-NL" sz="8000" b="1" cap="none" spc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opstanding</a:t>
            </a:r>
            <a:endParaRPr lang="nl-NL" sz="8000" b="1" cap="none" spc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317097" y="2480122"/>
            <a:ext cx="3968755" cy="1300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nl-NL" sz="8000" b="1" cap="none" spc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 doden</a:t>
            </a:r>
            <a:endParaRPr lang="nl-NL" sz="8000" b="1" cap="none" spc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410046" y="1893262"/>
            <a:ext cx="17828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8800" b="1" cap="none" spc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UIT</a:t>
            </a:r>
            <a:endParaRPr lang="nl-NL" sz="8800" b="1" cap="none" spc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01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1Thessalonika 4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Doch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willen u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onkundig laten, broeders,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betreft hen, die ontslapen,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opdat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gij niet bedroefd zijt,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zoals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andere mensen,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hoop hebben.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8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1Thessalonika 4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</a:p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Want dit zeggen wij u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woord des Heren: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wij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levenden, die achterblijven </a:t>
            </a:r>
            <a:endParaRPr lang="nl-NL" sz="30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tot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komst des Heren, </a:t>
            </a:r>
            <a:endParaRPr lang="nl-NL" sz="30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zullen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geen geval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ontslapenen 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voorgaan...</a:t>
            </a:r>
            <a:endParaRPr lang="nl-NL" sz="300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61" y="4509120"/>
            <a:ext cx="73247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36" y="5733256"/>
            <a:ext cx="52482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69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1Thessalonika 4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</a:p>
          <a:p>
            <a:r>
              <a:rPr lang="nl-NL" sz="3000" i="1" baseline="30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Want dit zeggen wij u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woord des Heren: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levenden, die achterblijven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komst des Heren,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zullen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geen geval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ontslapenen </a:t>
            </a:r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voorgaan...</a:t>
            </a:r>
            <a:endParaRPr lang="nl-NL" sz="300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403648" y="3988177"/>
            <a:ext cx="6696744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Christus </a:t>
            </a:r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Eersteling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vervolgens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die van Christus zijn </a:t>
            </a:r>
            <a:endParaRPr lang="nl-NL" sz="30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parousia...</a:t>
            </a:r>
            <a:endParaRPr lang="nl-NL" sz="30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1Thessalonika 4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want de Here zelf zal op een teken,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roepen van een aartsengel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 het geklank ener bazuin Gods, nederdalen van de hemel,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zij,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die in Christus gestorven zijn, </a:t>
            </a:r>
            <a:endParaRPr lang="nl-NL" sz="30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zullen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het eerst opstaan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81153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7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539552" y="4842157"/>
            <a:ext cx="1872208" cy="27003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-6626" y="3321529"/>
            <a:ext cx="148228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539552" y="4284095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475656" y="3321529"/>
            <a:ext cx="2160240" cy="8309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Lichaam </a:t>
            </a:r>
          </a:p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van Christus</a:t>
            </a:r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428102" y="4275094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V="1">
            <a:off x="2428102" y="4842157"/>
            <a:ext cx="3512050" cy="9001"/>
          </a:xfrm>
          <a:prstGeom prst="line">
            <a:avLst/>
          </a:prstGeom>
          <a:ln w="50800">
            <a:solidFill>
              <a:schemeClr val="tx1"/>
            </a:solidFill>
            <a:prstDash val="sysDash"/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0" y="507831"/>
            <a:ext cx="9144000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Eersteling Christus;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ekklesia, het lichaam van Christus;</a:t>
            </a:r>
            <a:endParaRPr lang="nl-NL" sz="3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Daniël 12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dien tijde zal Michael opstaan,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grote vorst,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zonen van uw volk terzijde staat;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 zal een tijd van grote benauwdheid zijn, zoals er niet geweest is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sinds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 volken bestaan,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die tijd toe.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die tijd zal uw volk ontkomen: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in het boek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geschreven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wordt bevonden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300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62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Daniël 12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Velen van hen die slapen </a:t>
            </a:r>
          </a:p>
          <a:p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het stof der aarde, zullen ontwaken, </a:t>
            </a:r>
          </a:p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dezen tot eeuwig leven </a:t>
            </a:r>
          </a:p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en genen tot versmading, </a:t>
            </a:r>
          </a:p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tot eeuwig afgrijzen.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36671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88" y="5373216"/>
            <a:ext cx="681037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1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Daniël 12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</a:p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 van de tijd af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dagelijks offer wordt gestaakt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 gruwel wordt opgericht,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verwoesting brengt,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duizend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tweehonderd en negentig dagen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nl-NL" sz="300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8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Daniël 12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welzalig hij die blijft verwachten </a:t>
            </a:r>
          </a:p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en duizend driehonderd vijfendertig dagen bereikt</a:t>
            </a:r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30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647" y="4178399"/>
            <a:ext cx="60293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45224"/>
            <a:ext cx="73533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7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Daniël 12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Maar gij, ga het einde tegen, </a:t>
            </a:r>
          </a:p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en gij zult rusten en opstaan tot uw bestemming aan het einde der dagen.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280" y="4303376"/>
            <a:ext cx="57912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205" y="5517232"/>
            <a:ext cx="71532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60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Openbaring 20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52322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De overige doden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werden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weder levend,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voordat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duizend jaren voleindigd waren. Dit is de eerste opstanding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78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Daniël 12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Maar gij, ga het einde tegen, </a:t>
            </a:r>
          </a:p>
          <a:p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gij zult rusten en opstaan tot uw bestemming aan het einde der dagen.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0" y="2988650"/>
            <a:ext cx="9144000" cy="24006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"opstanding der rechtvaardigen" </a:t>
            </a:r>
            <a:b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14:14</a:t>
            </a:r>
          </a:p>
          <a:p>
            <a:pPr algn="ctr"/>
            <a:endParaRPr lang="nl-NL" sz="300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"opstanding ten leven"</a:t>
            </a:r>
            <a:b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5:29</a:t>
            </a:r>
            <a:endParaRPr lang="nl-NL" sz="300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22" y="563982"/>
            <a:ext cx="9144000" cy="240065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Eersteling Christus;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ekklesia, het lichaam van Christus;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opstanding van de rechtvaardigen (zoals b.v. Daniël);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5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539552" y="4842157"/>
            <a:ext cx="1872208" cy="27003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-6626" y="3321529"/>
            <a:ext cx="148228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539552" y="4284095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475656" y="3321529"/>
            <a:ext cx="2160240" cy="8309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Lichaam </a:t>
            </a:r>
          </a:p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van Christus</a:t>
            </a:r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428102" y="4275094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V="1">
            <a:off x="4295710" y="4786834"/>
            <a:ext cx="3156610" cy="18888"/>
          </a:xfrm>
          <a:prstGeom prst="line">
            <a:avLst/>
          </a:prstGeom>
          <a:ln w="50800">
            <a:solidFill>
              <a:schemeClr val="tx1"/>
            </a:solidFill>
            <a:prstDash val="sysDash"/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V="1">
            <a:off x="2442118" y="4822703"/>
            <a:ext cx="1853592" cy="18002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3635896" y="3321529"/>
            <a:ext cx="256520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rechtvaardigen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4295710" y="423494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2425776" y="4855658"/>
            <a:ext cx="16342" cy="976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1049913" y="5832058"/>
            <a:ext cx="2723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dagelijks offer</a:t>
            </a:r>
            <a:b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gestaakt</a:t>
            </a:r>
            <a:endParaRPr lang="nl-N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603731" y="4810119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1335 dagen</a:t>
            </a:r>
            <a:endParaRPr lang="nl-N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8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Openbaring 20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 ik zag tronen, 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 zetten zich daarop, en het oordeel werd hun gegeven;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 zag de zielen van hen,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onthoofd waren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getuigenis van Jezus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om het woord van God,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noch het beest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noch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beeld hadden aangebeden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het merkteken niet op hun voorhoofd en op hun hand ontvangen 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hadden...</a:t>
            </a:r>
          </a:p>
        </p:txBody>
      </p:sp>
    </p:spTree>
    <p:extLst>
      <p:ext uri="{BB962C8B-B14F-4D97-AF65-F5344CB8AC3E}">
        <p14:creationId xmlns:p14="http://schemas.microsoft.com/office/powerpoint/2010/main" val="10321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Openbaring 20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 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 werden weder levend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heersten als koningen met Christus, duizend jaren lang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9" y="5661248"/>
            <a:ext cx="80295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8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Openbaring 20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De overige doden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werden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weder levend,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voordat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duizend jaren voleindigd waren. Dit is de eerste opstanding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300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7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Openbaring 20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Zalig en heilig is hij, </a:t>
            </a:r>
          </a:p>
          <a:p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deel heeft aan de eerste opstanding: </a:t>
            </a:r>
          </a:p>
          <a:p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 hen heeft de tweede dood geen macht, maar zij zullen priesters van God </a:t>
            </a:r>
          </a:p>
          <a:p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van Christus zijn </a:t>
            </a:r>
          </a:p>
          <a:p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zij zullen met Hem </a:t>
            </a:r>
          </a:p>
          <a:p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koningen heersen, die duizend jaren.</a:t>
            </a:r>
          </a:p>
        </p:txBody>
      </p:sp>
    </p:spTree>
    <p:extLst>
      <p:ext uri="{BB962C8B-B14F-4D97-AF65-F5344CB8AC3E}">
        <p14:creationId xmlns:p14="http://schemas.microsoft.com/office/powerpoint/2010/main" val="37857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548680"/>
            <a:ext cx="9144000" cy="37548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Eersteling Christus;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ekklesia, het lichaam van Christus;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opstanding van de rechtvaardigen (zoals b.v. Daniël);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opstanding van de martelaren uit "de grote verdrukking" en uit "de grote dag van zijn toorn";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800" i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Openb.6:9-11,17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flipV="1">
            <a:off x="539552" y="4842157"/>
            <a:ext cx="1872208" cy="27003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-6626" y="3321529"/>
            <a:ext cx="148228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Christus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539552" y="4284095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1475656" y="3321529"/>
            <a:ext cx="2160240" cy="8309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Lichaam </a:t>
            </a:r>
          </a:p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van Christus</a:t>
            </a:r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flipV="1">
            <a:off x="2428102" y="4275094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V="1">
            <a:off x="7157104" y="4805722"/>
            <a:ext cx="1584176" cy="18888"/>
          </a:xfrm>
          <a:prstGeom prst="line">
            <a:avLst/>
          </a:prstGeom>
          <a:ln w="50800">
            <a:solidFill>
              <a:schemeClr val="tx1"/>
            </a:solidFill>
            <a:prstDash val="sysDash"/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V="1">
            <a:off x="2442118" y="4822703"/>
            <a:ext cx="1853592" cy="18002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3635896" y="3321529"/>
            <a:ext cx="256520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rechtvaardigen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4295710" y="4234941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H="1">
            <a:off x="2425776" y="4855658"/>
            <a:ext cx="16342" cy="9764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1049913" y="5832058"/>
            <a:ext cx="2723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dagelijks offer</a:t>
            </a:r>
            <a:b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gestaakt</a:t>
            </a:r>
            <a:endParaRPr lang="nl-N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603731" y="4810119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1335 dagen</a:t>
            </a:r>
            <a:endParaRPr lang="nl-N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295710" y="4788196"/>
            <a:ext cx="2989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dag van zijn toorn</a:t>
            </a:r>
            <a:endParaRPr lang="nl-N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201105" y="3320837"/>
            <a:ext cx="1899287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martelaren</a:t>
            </a:r>
          </a:p>
          <a:p>
            <a:endParaRPr lang="nl-NL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Rechte verbindingslijn 20"/>
          <p:cNvCxnSpPr/>
          <p:nvPr/>
        </p:nvCxnSpPr>
        <p:spPr>
          <a:xfrm flipV="1">
            <a:off x="4313907" y="4810119"/>
            <a:ext cx="2836841" cy="5081"/>
          </a:xfrm>
          <a:prstGeom prst="line">
            <a:avLst/>
          </a:prstGeom>
          <a:ln w="508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7157104" y="4273939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7157104" y="4781455"/>
            <a:ext cx="2135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1000 jaren</a:t>
            </a:r>
            <a:endParaRPr lang="nl-NL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1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Openbaring 20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52322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De overige doden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werden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weder levend,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voordat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duizend jaren voleindigd waren. Dit is de eerste opstanding</a:t>
            </a:r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nl-NL" sz="3000" i="1" baseline="30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Zalig en heilig is hij, </a:t>
            </a: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deel heeft aan de eerste opstanding: </a:t>
            </a: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 hen heeft de tweede dood geen macht, 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7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1Korinthe 15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Want evenals in Adam allen sterven,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zullen ook in Christus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 gemaakt worden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nl-NL" sz="300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1Korinthe 15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Want evenals in Adam allen sterven,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zullen ook in Christus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 gemaakt worden.</a:t>
            </a:r>
          </a:p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Maar ieder in zijn eigen rangorde: 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eersteling,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vervolgens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die van Christus zijn </a:t>
            </a:r>
            <a:endParaRPr lang="nl-NL" sz="30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bij </a:t>
            </a:r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zijn komst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nl-NL" sz="300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61248"/>
            <a:ext cx="86106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1Korinthe 15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Want evenals in Adam allen sterven,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zullen ook in Christus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 gemaakt worden.</a:t>
            </a:r>
          </a:p>
          <a:p>
            <a:r>
              <a:rPr lang="nl-NL" sz="3000" i="1" baseline="30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Maar ieder in zijn eigen rangorde: </a:t>
            </a:r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eersteling,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vervolgens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van Christus zijn </a:t>
            </a:r>
            <a:endParaRPr lang="nl-NL" sz="3000" smtClean="0">
              <a:solidFill>
                <a:schemeClr val="bg1">
                  <a:lumMod val="6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bij </a:t>
            </a:r>
            <a:r>
              <a:rPr lang="nl-NL" sz="30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komst;</a:t>
            </a:r>
          </a:p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daarna het 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einde...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Handelingen 26</a:t>
            </a:r>
            <a:endParaRPr lang="nl-NL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namelijk, dat de Christus zou lijden,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Hij als eerste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opstanding der doden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licht zou aankondigen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aan het volk en aan de heidenen.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2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1520" y="0"/>
            <a:ext cx="86409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1Korinthe 15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0" y="52322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i="1" baseline="30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Christus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opgewekt uit de doden, </a:t>
            </a:r>
            <a:endParaRPr lang="nl-NL" sz="30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eersteling van hen, die ontslapen zijn.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3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507831"/>
            <a:ext cx="9144000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 Eersteling Christus;</a:t>
            </a:r>
          </a:p>
          <a:p>
            <a:pPr marL="1428750" lvl="2" indent="-514350">
              <a:buFont typeface="+mj-lt"/>
              <a:buAutoNum type="arabicPeriod"/>
            </a:pPr>
            <a:r>
              <a:rPr lang="nl-NL" sz="3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2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 A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 AP</Template>
  <TotalTime>531</TotalTime>
  <Words>846</Words>
  <Application>Microsoft Office PowerPoint</Application>
  <PresentationFormat>Diavoorstelling 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standaard 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Andre Piet</cp:lastModifiedBy>
  <cp:revision>17</cp:revision>
  <dcterms:created xsi:type="dcterms:W3CDTF">2015-09-27T18:17:31Z</dcterms:created>
  <dcterms:modified xsi:type="dcterms:W3CDTF">2015-10-04T14:09:32Z</dcterms:modified>
</cp:coreProperties>
</file>